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60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A7D"/>
    <a:srgbClr val="F7FF8F"/>
    <a:srgbClr val="99BAC8"/>
    <a:srgbClr val="1E6687"/>
    <a:srgbClr val="1C3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F4325-5E2B-5A1C-2284-3F10C5C71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B84002-90FC-18D7-8EE9-A9E52927E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61DE9-48D8-92BE-BEA2-07D61EB3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A924FF-209E-0A62-8C7B-1B40EA7D5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C5017-885D-6E66-501D-2E7F7CBF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57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A4E35-7CCA-9781-572D-138DC314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F288BD-2B29-501D-027E-60BF2B5B8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CE4B9-8087-D8D8-0DC6-2F3BD485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F771B-A5CB-A865-C0BB-70172CC6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F40C6-C422-813F-528A-2F15A135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2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FC603B-ED53-DB87-A648-EA08D55A2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186426-EDB2-CB2C-CF5A-68A6D86AD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4CBA5-67AB-3CCA-BDDD-92646A29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3F68F-1D38-D390-DD48-305AD4D5B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47AAB-FC45-9D1C-E89D-38BBAF4F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19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1800E-82EC-C324-E9C1-F1B4670E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463C5-EA89-63C1-2B9B-D66C7E9ED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60F1E-705B-C34B-8880-9D0AE71D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E8EFE-658B-29C5-27FB-D5B98D59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090CD-B35C-65F4-49F6-F6840F8D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96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37142-E88A-5EB3-691F-DC5354A9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ADDAE5-CFB1-ED9D-5CF1-BEB68E23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AE94E-0FBB-2A71-822C-8CF5A1FA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D6F2ED-5ED3-9184-4AED-6C328BA3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A2AD8-3CC7-66E6-2CFF-8FD969C91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72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A6456-6061-DFDE-08EF-BB4854E5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9789E-B4CB-A716-2559-6B2A2B6A3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A5CD48-110D-178E-3509-7A702ED16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4C8EFC-2C2D-D3E4-1F27-17E8ACF77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E92491-D42F-9957-C193-CF9ACBEA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B7CC5-CC62-C307-8281-7D23E051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0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65C1C-DCAF-69D6-7F0A-D12F7261F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F84680-1345-B95B-86F8-AC901B5DF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6DB62A-CC85-81CB-67AF-2EC541462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5B7EDD-024E-ABC6-558A-A55C1F970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B114D4-0259-553C-E18A-09222F5D8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BA3725-FC05-1D91-A722-1F5E1252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6D8BC5-12D9-58A6-8175-19F42C77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67FCF3-431B-8F8C-75A0-50BB13A7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4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51526-E10E-09C1-B35E-F770805E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B42FF7-1F08-4E2A-265E-715D2A12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19C613-1D36-C66D-2AD3-BDFD75F7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9F8F74-DF85-151F-EEBC-AEA79FA6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99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804EDC-4D6A-4182-3059-F04EEEE7A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47D21D-8E18-D545-B62F-B5296339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3FDEB2-359C-FAD3-C2DB-F269B65E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1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2E285-9A29-0AD8-7D5B-0E9A1BA9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F5330C-587D-A3E1-6574-30E5AE4A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603012-9E4A-7E88-7DD4-EFFB5063F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EBBF96-09FB-EB28-A831-B92D97EC6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9E5CF8-10C7-EE78-3435-4A7E91DD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156EA7-E4E0-2960-01BE-B8F1D183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6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D5DE3-5413-D4BC-9AE1-E55F5B4B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05D39F-1451-5421-D042-B7F61F6EE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E9ADB-AA88-577B-77A4-91D1EB885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FD788C-3904-5A3B-BCF6-620AA39B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7962D7-609E-1687-9CCD-85478F71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6AC746-9E58-1394-BF57-EC0E959C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8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24B556-17CF-7E72-28F1-AF26A27A2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02638A-F2F0-CE77-648C-6D44A83F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79180-6643-0C2E-89F1-EF54C9288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E79E9F-A380-4981-B528-FEC1867F2CC3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05F75-0057-5A2F-1743-C2F109ED5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8CD56A-B6C6-CAED-C327-5034B86D1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A9C6EE-3FF6-4C39-8D61-F427789CF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7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ydgml810/webprogramm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9930" y="0"/>
            <a:ext cx="105918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38572-8E34-4E86-6059-53D1757EA7F7}"/>
              </a:ext>
            </a:extLst>
          </p:cNvPr>
          <p:cNvSpPr txBox="1"/>
          <p:nvPr/>
        </p:nvSpPr>
        <p:spPr>
          <a:xfrm>
            <a:off x="2337454" y="1894413"/>
            <a:ext cx="7517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나만의 </a:t>
            </a:r>
            <a:r>
              <a:rPr lang="en-US" altLang="ko-KR" sz="4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SNS </a:t>
            </a:r>
            <a:r>
              <a:rPr lang="ko-KR" altLang="en-US" sz="4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만들기</a:t>
            </a:r>
            <a:endParaRPr lang="en-US" altLang="ko-KR" sz="4000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4A41F-D316-156D-D4E3-936760107879}"/>
              </a:ext>
            </a:extLst>
          </p:cNvPr>
          <p:cNvSpPr txBox="1"/>
          <p:nvPr/>
        </p:nvSpPr>
        <p:spPr>
          <a:xfrm>
            <a:off x="4006056" y="3729318"/>
            <a:ext cx="4179887" cy="2097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웹프로그래밍</a:t>
            </a:r>
            <a:endParaRPr lang="en-US" altLang="ko-KR" sz="2500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 latinLnBrk="0">
              <a:defRPr/>
            </a:pPr>
            <a:endParaRPr lang="en-US" altLang="ko-KR" sz="2000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학과</a:t>
            </a:r>
            <a:r>
              <a:rPr lang="en-US" altLang="ko-KR" sz="2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산업공학과</a:t>
            </a:r>
            <a:r>
              <a:rPr lang="en-US" altLang="ko-KR" sz="2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학번</a:t>
            </a:r>
            <a:r>
              <a:rPr lang="en-US" altLang="ko-KR" sz="2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: 201913257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이름</a:t>
            </a:r>
            <a:r>
              <a:rPr lang="en-US" altLang="ko-KR" sz="2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: </a:t>
            </a:r>
            <a:r>
              <a:rPr lang="ko-KR" altLang="en-US" sz="2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정용희</a:t>
            </a:r>
            <a:endParaRPr lang="en-US" altLang="ko-KR" sz="2000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AF9087-E147-9EC7-FFA9-12F6F6069D86}"/>
              </a:ext>
            </a:extLst>
          </p:cNvPr>
          <p:cNvSpPr txBox="1"/>
          <p:nvPr/>
        </p:nvSpPr>
        <p:spPr>
          <a:xfrm>
            <a:off x="2337454" y="2811865"/>
            <a:ext cx="7517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  <a:hlinkClick r:id="rId2"/>
              </a:rPr>
              <a:t>https://github.com/dydgml810/webprogramming</a:t>
            </a:r>
            <a:endParaRPr lang="en-US" altLang="ko-KR" sz="2000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25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3122" y="-6935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3AC4-87D2-8F54-8898-346FA61E88FE}"/>
              </a:ext>
            </a:extLst>
          </p:cNvPr>
          <p:cNvSpPr txBox="1"/>
          <p:nvPr/>
        </p:nvSpPr>
        <p:spPr>
          <a:xfrm>
            <a:off x="1167670" y="1115944"/>
            <a:ext cx="539449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addComment.jsp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게시판에서 각 게시글의 제목을 누르면 오른쪽 페이지처럼 들어올 수 있게 구현하였다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각 게시글의 페이지에서 덧글을 입력할 수 있게 구현하였다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boarddb</a:t>
            </a:r>
            <a:r>
              <a:rPr lang="ko-KR" altLang="en-US" sz="1200" dirty="0"/>
              <a:t>에서 </a:t>
            </a:r>
            <a:r>
              <a:rPr lang="en-US" altLang="ko-KR" sz="1200" dirty="0"/>
              <a:t>comments</a:t>
            </a:r>
            <a:r>
              <a:rPr lang="ko-KR" altLang="en-US" sz="1200" dirty="0"/>
              <a:t>라는 테이블을 생성하여 덧글에 대한 데이터를 </a:t>
            </a:r>
            <a:r>
              <a:rPr lang="en-US" altLang="ko-KR" sz="1200" dirty="0"/>
              <a:t>INSERT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FE4A8-EE13-C409-8B7C-6344974FDB1B}"/>
              </a:ext>
            </a:extLst>
          </p:cNvPr>
          <p:cNvSpPr/>
          <p:nvPr/>
        </p:nvSpPr>
        <p:spPr>
          <a:xfrm>
            <a:off x="496007" y="6935"/>
            <a:ext cx="270307" cy="2794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D767-249D-6794-EBBA-3CE5FEC00532}"/>
              </a:ext>
            </a:extLst>
          </p:cNvPr>
          <p:cNvSpPr txBox="1"/>
          <p:nvPr/>
        </p:nvSpPr>
        <p:spPr>
          <a:xfrm>
            <a:off x="807162" y="202859"/>
            <a:ext cx="75385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5.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덧글 작성</a:t>
            </a: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삭제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15895C-CE9B-6558-B007-55E46204F6E7}"/>
              </a:ext>
            </a:extLst>
          </p:cNvPr>
          <p:cNvCxnSpPr/>
          <p:nvPr/>
        </p:nvCxnSpPr>
        <p:spPr>
          <a:xfrm>
            <a:off x="766314" y="679913"/>
            <a:ext cx="11425686" cy="0"/>
          </a:xfrm>
          <a:prstGeom prst="line">
            <a:avLst/>
          </a:prstGeom>
          <a:ln>
            <a:solidFill>
              <a:srgbClr val="304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3D6AFC-812E-2241-8080-D982019BE7CA}"/>
              </a:ext>
            </a:extLst>
          </p:cNvPr>
          <p:cNvSpPr txBox="1"/>
          <p:nvPr/>
        </p:nvSpPr>
        <p:spPr>
          <a:xfrm>
            <a:off x="1148406" y="6482217"/>
            <a:ext cx="1567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addComment.jsp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3B6D2D-BCFC-DC3F-27EC-D10CC9821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406" y="3916970"/>
            <a:ext cx="3592327" cy="2524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138E08-44B3-E823-30C4-2E71D858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3218"/>
          <a:stretch/>
        </p:blipFill>
        <p:spPr>
          <a:xfrm>
            <a:off x="8949627" y="973138"/>
            <a:ext cx="2776209" cy="27923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7CB4-FD07-9129-E016-8066F5CC8A0C}"/>
              </a:ext>
            </a:extLst>
          </p:cNvPr>
          <p:cNvSpPr txBox="1"/>
          <p:nvPr/>
        </p:nvSpPr>
        <p:spPr>
          <a:xfrm>
            <a:off x="9200637" y="3812492"/>
            <a:ext cx="2677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첫번째 게시물</a:t>
            </a:r>
            <a:r>
              <a:rPr lang="en-US" altLang="ko-KR" sz="1000" dirty="0"/>
              <a:t>(</a:t>
            </a:r>
            <a:r>
              <a:rPr lang="en-US" altLang="ko-KR" sz="1000" dirty="0" err="1"/>
              <a:t>board.jsp?id</a:t>
            </a:r>
            <a:r>
              <a:rPr lang="en-US" altLang="ko-KR" sz="1000" dirty="0"/>
              <a:t>=1) </a:t>
            </a:r>
            <a:r>
              <a:rPr lang="ko-KR" altLang="en-US" sz="1000" dirty="0"/>
              <a:t>페이지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0C9D7A-7386-C59D-ED66-9D993DFDD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9364" y="5593719"/>
            <a:ext cx="2224527" cy="771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8DD640-0A5D-F1D9-C0A7-B5E92BA9C5DF}"/>
              </a:ext>
            </a:extLst>
          </p:cNvPr>
          <p:cNvSpPr txBox="1"/>
          <p:nvPr/>
        </p:nvSpPr>
        <p:spPr>
          <a:xfrm>
            <a:off x="9015633" y="6365352"/>
            <a:ext cx="20871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boarddb</a:t>
            </a:r>
            <a:r>
              <a:rPr lang="ko-KR" altLang="en-US" sz="1000" dirty="0"/>
              <a:t>의 </a:t>
            </a:r>
            <a:r>
              <a:rPr lang="en-US" altLang="ko-KR" sz="1000" dirty="0"/>
              <a:t>comments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59ABFC-83CD-6EB2-5CF5-033175E42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1141" y="4312811"/>
            <a:ext cx="2686887" cy="9185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3A486F-003C-9B98-4544-606BD30BED4F}"/>
              </a:ext>
            </a:extLst>
          </p:cNvPr>
          <p:cNvSpPr txBox="1"/>
          <p:nvPr/>
        </p:nvSpPr>
        <p:spPr>
          <a:xfrm>
            <a:off x="8949627" y="5185043"/>
            <a:ext cx="187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&lt;MySQL_3&gt;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F0143F-1239-2682-8477-7871AA664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9340" y="3916969"/>
            <a:ext cx="3138986" cy="2524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7838C9-3663-B34D-D665-F0AD0542EA15}"/>
              </a:ext>
            </a:extLst>
          </p:cNvPr>
          <p:cNvSpPr txBox="1"/>
          <p:nvPr/>
        </p:nvSpPr>
        <p:spPr>
          <a:xfrm>
            <a:off x="4884090" y="6480073"/>
            <a:ext cx="1567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deleteComment.jsp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6E810C-A2AE-F3CE-BD61-65DC1DB887DE}"/>
              </a:ext>
            </a:extLst>
          </p:cNvPr>
          <p:cNvSpPr txBox="1"/>
          <p:nvPr/>
        </p:nvSpPr>
        <p:spPr>
          <a:xfrm>
            <a:off x="1166817" y="3017764"/>
            <a:ext cx="53944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deleteComment.jsp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덧글 표에서 삭제 항목에서 삭제를 누르면 덧글을 삭제할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3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3122" y="-6935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3AC4-87D2-8F54-8898-346FA61E88FE}"/>
              </a:ext>
            </a:extLst>
          </p:cNvPr>
          <p:cNvSpPr txBox="1"/>
          <p:nvPr/>
        </p:nvSpPr>
        <p:spPr>
          <a:xfrm>
            <a:off x="1167670" y="1115944"/>
            <a:ext cx="539449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likeComment.jsp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게시글에서</a:t>
            </a:r>
            <a:r>
              <a:rPr lang="ko-KR" altLang="en-US" sz="1200" dirty="0"/>
              <a:t> 각 덧글에 대해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누를 수 있게 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누를 때마다 횟수가 증가되게 하였다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boarddb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comment_likes</a:t>
            </a:r>
            <a:r>
              <a:rPr lang="ko-KR" altLang="en-US" sz="1200" dirty="0"/>
              <a:t>라는 테이블을 생성하여 덧글의 </a:t>
            </a:r>
            <a:r>
              <a:rPr lang="ko-KR" altLang="en-US" sz="1200" dirty="0" err="1"/>
              <a:t>좋아요에</a:t>
            </a:r>
            <a:r>
              <a:rPr lang="ko-KR" altLang="en-US" sz="1200" dirty="0"/>
              <a:t> 대한 데이터를 </a:t>
            </a:r>
            <a:r>
              <a:rPr lang="en-US" altLang="ko-KR" sz="1200" dirty="0"/>
              <a:t>INSERT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FE4A8-EE13-C409-8B7C-6344974FDB1B}"/>
              </a:ext>
            </a:extLst>
          </p:cNvPr>
          <p:cNvSpPr/>
          <p:nvPr/>
        </p:nvSpPr>
        <p:spPr>
          <a:xfrm>
            <a:off x="496007" y="6935"/>
            <a:ext cx="270307" cy="2794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D767-249D-6794-EBBA-3CE5FEC00532}"/>
              </a:ext>
            </a:extLst>
          </p:cNvPr>
          <p:cNvSpPr txBox="1"/>
          <p:nvPr/>
        </p:nvSpPr>
        <p:spPr>
          <a:xfrm>
            <a:off x="807162" y="202859"/>
            <a:ext cx="75385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6.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덧글 좋아요 및 좋아요 해제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15895C-CE9B-6558-B007-55E46204F6E7}"/>
              </a:ext>
            </a:extLst>
          </p:cNvPr>
          <p:cNvCxnSpPr/>
          <p:nvPr/>
        </p:nvCxnSpPr>
        <p:spPr>
          <a:xfrm>
            <a:off x="766314" y="679913"/>
            <a:ext cx="11425686" cy="0"/>
          </a:xfrm>
          <a:prstGeom prst="line">
            <a:avLst/>
          </a:prstGeom>
          <a:ln>
            <a:solidFill>
              <a:srgbClr val="304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3D6AFC-812E-2241-8080-D982019BE7CA}"/>
              </a:ext>
            </a:extLst>
          </p:cNvPr>
          <p:cNvSpPr txBox="1"/>
          <p:nvPr/>
        </p:nvSpPr>
        <p:spPr>
          <a:xfrm>
            <a:off x="1148406" y="6482217"/>
            <a:ext cx="1567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likeComment.jsp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3B6D2D-BCFC-DC3F-27EC-D10CC9821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6046" y="3916970"/>
            <a:ext cx="3477047" cy="2524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138E08-44B3-E823-30C4-2E71D858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05" b="28667"/>
          <a:stretch/>
        </p:blipFill>
        <p:spPr>
          <a:xfrm>
            <a:off x="7514372" y="2432074"/>
            <a:ext cx="4525229" cy="1290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7CB4-FD07-9129-E016-8066F5CC8A0C}"/>
              </a:ext>
            </a:extLst>
          </p:cNvPr>
          <p:cNvSpPr txBox="1"/>
          <p:nvPr/>
        </p:nvSpPr>
        <p:spPr>
          <a:xfrm>
            <a:off x="8624047" y="3812492"/>
            <a:ext cx="3254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첫번째 게시물</a:t>
            </a:r>
            <a:r>
              <a:rPr lang="en-US" altLang="ko-KR" sz="1000" dirty="0"/>
              <a:t>(</a:t>
            </a:r>
            <a:r>
              <a:rPr lang="en-US" altLang="ko-KR" sz="1000" dirty="0" err="1"/>
              <a:t>board.jsp?id</a:t>
            </a:r>
            <a:r>
              <a:rPr lang="en-US" altLang="ko-KR" sz="1000" dirty="0"/>
              <a:t>=1) </a:t>
            </a:r>
            <a:r>
              <a:rPr lang="ko-KR" altLang="en-US" sz="1000" dirty="0"/>
              <a:t>페이지 중</a:t>
            </a:r>
            <a:r>
              <a:rPr lang="en-US" altLang="ko-KR" sz="1000" dirty="0"/>
              <a:t> </a:t>
            </a:r>
            <a:r>
              <a:rPr lang="ko-KR" altLang="en-US" sz="1000" dirty="0"/>
              <a:t>덧글 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0C9D7A-7386-C59D-ED66-9D993DFDD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1141" y="5461431"/>
            <a:ext cx="1320837" cy="100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8DD640-0A5D-F1D9-C0A7-B5E92BA9C5DF}"/>
              </a:ext>
            </a:extLst>
          </p:cNvPr>
          <p:cNvSpPr txBox="1"/>
          <p:nvPr/>
        </p:nvSpPr>
        <p:spPr>
          <a:xfrm>
            <a:off x="8898835" y="6466845"/>
            <a:ext cx="2520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boarddb</a:t>
            </a:r>
            <a:r>
              <a:rPr lang="ko-KR" altLang="en-US" sz="1000" dirty="0"/>
              <a:t>의 </a:t>
            </a:r>
            <a:r>
              <a:rPr lang="en-US" altLang="ko-KR" sz="1000" dirty="0" err="1"/>
              <a:t>comments_likes</a:t>
            </a:r>
            <a:r>
              <a:rPr lang="en-US" altLang="ko-KR" sz="1000" dirty="0"/>
              <a:t>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59ABFC-83CD-6EB2-5CF5-033175E42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1141" y="4376226"/>
            <a:ext cx="2686887" cy="791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3A486F-003C-9B98-4544-606BD30BED4F}"/>
              </a:ext>
            </a:extLst>
          </p:cNvPr>
          <p:cNvSpPr txBox="1"/>
          <p:nvPr/>
        </p:nvSpPr>
        <p:spPr>
          <a:xfrm>
            <a:off x="8949627" y="5185043"/>
            <a:ext cx="187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&lt;MySQL_4&gt;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F0143F-1239-2682-8477-7871AA664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9340" y="4501282"/>
            <a:ext cx="3138986" cy="19403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7838C9-3663-B34D-D665-F0AD0542EA15}"/>
              </a:ext>
            </a:extLst>
          </p:cNvPr>
          <p:cNvSpPr txBox="1"/>
          <p:nvPr/>
        </p:nvSpPr>
        <p:spPr>
          <a:xfrm>
            <a:off x="4884090" y="6480073"/>
            <a:ext cx="1567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unlikeComment.jsp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6E810C-A2AE-F3CE-BD61-65DC1DB887DE}"/>
              </a:ext>
            </a:extLst>
          </p:cNvPr>
          <p:cNvSpPr txBox="1"/>
          <p:nvPr/>
        </p:nvSpPr>
        <p:spPr>
          <a:xfrm>
            <a:off x="1166817" y="2811576"/>
            <a:ext cx="54760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unlikeComment.jsp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덧글 표에서 좋아요 취소 항목에서 좋아요 취소를 누르면 눌렀던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모두 취소할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3B35E8-78EB-576C-1EAD-1637AFE035A1}"/>
              </a:ext>
            </a:extLst>
          </p:cNvPr>
          <p:cNvSpPr/>
          <p:nvPr/>
        </p:nvSpPr>
        <p:spPr>
          <a:xfrm>
            <a:off x="9170895" y="2892061"/>
            <a:ext cx="268941" cy="254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142604-2CF4-BEDB-7647-85494A5081C1}"/>
              </a:ext>
            </a:extLst>
          </p:cNvPr>
          <p:cNvSpPr/>
          <p:nvPr/>
        </p:nvSpPr>
        <p:spPr>
          <a:xfrm>
            <a:off x="9170895" y="3294790"/>
            <a:ext cx="268941" cy="254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45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3122" y="-6935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3AC4-87D2-8F54-8898-346FA61E88FE}"/>
              </a:ext>
            </a:extLst>
          </p:cNvPr>
          <p:cNvSpPr txBox="1"/>
          <p:nvPr/>
        </p:nvSpPr>
        <p:spPr>
          <a:xfrm>
            <a:off x="1167670" y="1115944"/>
            <a:ext cx="539449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likePost.jsp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게시글에</a:t>
            </a:r>
            <a:r>
              <a:rPr lang="ko-KR" altLang="en-US" sz="1200" dirty="0"/>
              <a:t> 들어가서 </a:t>
            </a:r>
            <a:r>
              <a:rPr lang="ko-KR" altLang="en-US" sz="1200" dirty="0" err="1"/>
              <a:t>게시글에</a:t>
            </a:r>
            <a:r>
              <a:rPr lang="ko-KR" altLang="en-US" sz="1200" dirty="0"/>
              <a:t> 대해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누를 수 있게 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누를 때마다 횟수가 증가되게 하였다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boarddb</a:t>
            </a:r>
            <a:r>
              <a:rPr lang="ko-KR" altLang="en-US" sz="1200" dirty="0"/>
              <a:t>에서 </a:t>
            </a:r>
            <a:r>
              <a:rPr lang="en-US" altLang="ko-KR" sz="1200" dirty="0"/>
              <a:t>likes</a:t>
            </a:r>
            <a:r>
              <a:rPr lang="ko-KR" altLang="en-US" sz="1200" dirty="0"/>
              <a:t>라는 테이블을 생성하여 게시글의 </a:t>
            </a:r>
            <a:r>
              <a:rPr lang="ko-KR" altLang="en-US" sz="1200" dirty="0" err="1"/>
              <a:t>좋아요에</a:t>
            </a:r>
            <a:r>
              <a:rPr lang="ko-KR" altLang="en-US" sz="1200" dirty="0"/>
              <a:t> 대한 데이터를 </a:t>
            </a:r>
            <a:r>
              <a:rPr lang="en-US" altLang="ko-KR" sz="1200" dirty="0"/>
              <a:t>INSERT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FE4A8-EE13-C409-8B7C-6344974FDB1B}"/>
              </a:ext>
            </a:extLst>
          </p:cNvPr>
          <p:cNvSpPr/>
          <p:nvPr/>
        </p:nvSpPr>
        <p:spPr>
          <a:xfrm>
            <a:off x="322729" y="6935"/>
            <a:ext cx="443585" cy="2794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D767-249D-6794-EBBA-3CE5FEC00532}"/>
              </a:ext>
            </a:extLst>
          </p:cNvPr>
          <p:cNvSpPr txBox="1"/>
          <p:nvPr/>
        </p:nvSpPr>
        <p:spPr>
          <a:xfrm>
            <a:off x="807162" y="202859"/>
            <a:ext cx="75385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7.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게시글 좋아요 및 좋아요 해제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15895C-CE9B-6558-B007-55E46204F6E7}"/>
              </a:ext>
            </a:extLst>
          </p:cNvPr>
          <p:cNvCxnSpPr/>
          <p:nvPr/>
        </p:nvCxnSpPr>
        <p:spPr>
          <a:xfrm>
            <a:off x="766314" y="679913"/>
            <a:ext cx="11425686" cy="0"/>
          </a:xfrm>
          <a:prstGeom prst="line">
            <a:avLst/>
          </a:prstGeom>
          <a:ln>
            <a:solidFill>
              <a:srgbClr val="304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3D6AFC-812E-2241-8080-D982019BE7CA}"/>
              </a:ext>
            </a:extLst>
          </p:cNvPr>
          <p:cNvSpPr txBox="1"/>
          <p:nvPr/>
        </p:nvSpPr>
        <p:spPr>
          <a:xfrm>
            <a:off x="1148406" y="6482217"/>
            <a:ext cx="1567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likePost.jsp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3B6D2D-BCFC-DC3F-27EC-D10CC9821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6046" y="3936235"/>
            <a:ext cx="3477047" cy="24861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138E08-44B3-E823-30C4-2E71D858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0" b="53518"/>
          <a:stretch/>
        </p:blipFill>
        <p:spPr>
          <a:xfrm>
            <a:off x="7496443" y="1189783"/>
            <a:ext cx="4525229" cy="9749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7CB4-FD07-9129-E016-8066F5CC8A0C}"/>
              </a:ext>
            </a:extLst>
          </p:cNvPr>
          <p:cNvSpPr txBox="1"/>
          <p:nvPr/>
        </p:nvSpPr>
        <p:spPr>
          <a:xfrm>
            <a:off x="8660986" y="2164761"/>
            <a:ext cx="3442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첫번째 게시물</a:t>
            </a:r>
            <a:r>
              <a:rPr lang="en-US" altLang="ko-KR" sz="1000" dirty="0"/>
              <a:t>(</a:t>
            </a:r>
            <a:r>
              <a:rPr lang="en-US" altLang="ko-KR" sz="1000" dirty="0" err="1"/>
              <a:t>board.jsp?id</a:t>
            </a:r>
            <a:r>
              <a:rPr lang="en-US" altLang="ko-KR" sz="1000" dirty="0"/>
              <a:t>=1) </a:t>
            </a:r>
            <a:r>
              <a:rPr lang="ko-KR" altLang="en-US" sz="1000" dirty="0"/>
              <a:t>페이지 중</a:t>
            </a:r>
            <a:r>
              <a:rPr lang="en-US" altLang="ko-KR" sz="1000" dirty="0"/>
              <a:t> </a:t>
            </a:r>
            <a:r>
              <a:rPr lang="ko-KR" altLang="en-US" sz="1000" dirty="0"/>
              <a:t>좋아요 항목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0C9D7A-7386-C59D-ED66-9D993DFDD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8011" y="5461431"/>
            <a:ext cx="1267097" cy="100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8DD640-0A5D-F1D9-C0A7-B5E92BA9C5DF}"/>
              </a:ext>
            </a:extLst>
          </p:cNvPr>
          <p:cNvSpPr txBox="1"/>
          <p:nvPr/>
        </p:nvSpPr>
        <p:spPr>
          <a:xfrm>
            <a:off x="8898835" y="6466845"/>
            <a:ext cx="2520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boarddb</a:t>
            </a:r>
            <a:r>
              <a:rPr lang="ko-KR" altLang="en-US" sz="1000" dirty="0"/>
              <a:t>의 </a:t>
            </a:r>
            <a:r>
              <a:rPr lang="en-US" altLang="ko-KR" sz="1000" dirty="0"/>
              <a:t>likes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59ABFC-83CD-6EB2-5CF5-033175E42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3547" y="4376226"/>
            <a:ext cx="2568284" cy="7917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3A486F-003C-9B98-4544-606BD30BED4F}"/>
              </a:ext>
            </a:extLst>
          </p:cNvPr>
          <p:cNvSpPr txBox="1"/>
          <p:nvPr/>
        </p:nvSpPr>
        <p:spPr>
          <a:xfrm>
            <a:off x="8949627" y="5185043"/>
            <a:ext cx="187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&lt;MySQL_5&gt;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F0143F-1239-2682-8477-7871AA664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1419" y="4504590"/>
            <a:ext cx="2713743" cy="19403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7838C9-3663-B34D-D665-F0AD0542EA15}"/>
              </a:ext>
            </a:extLst>
          </p:cNvPr>
          <p:cNvSpPr txBox="1"/>
          <p:nvPr/>
        </p:nvSpPr>
        <p:spPr>
          <a:xfrm>
            <a:off x="4884090" y="6480073"/>
            <a:ext cx="1567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unlikePost.jsp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6E810C-A2AE-F3CE-BD61-65DC1DB887DE}"/>
              </a:ext>
            </a:extLst>
          </p:cNvPr>
          <p:cNvSpPr txBox="1"/>
          <p:nvPr/>
        </p:nvSpPr>
        <p:spPr>
          <a:xfrm>
            <a:off x="1166817" y="2811576"/>
            <a:ext cx="547603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unlikePost.jsp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좋아요 취소 항목에서 좋아요 취소를 누르면 눌렀던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모두 취소할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FD3B6F-0344-4A71-D8F6-04BF7844CAB8}"/>
              </a:ext>
            </a:extLst>
          </p:cNvPr>
          <p:cNvSpPr/>
          <p:nvPr/>
        </p:nvSpPr>
        <p:spPr>
          <a:xfrm>
            <a:off x="7539306" y="1208408"/>
            <a:ext cx="466457" cy="337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130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3122" y="-6935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3AC4-87D2-8F54-8898-346FA61E88FE}"/>
              </a:ext>
            </a:extLst>
          </p:cNvPr>
          <p:cNvSpPr txBox="1"/>
          <p:nvPr/>
        </p:nvSpPr>
        <p:spPr>
          <a:xfrm>
            <a:off x="1167669" y="1115944"/>
            <a:ext cx="568136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/>
              <a:t>style.css</a:t>
            </a:r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스타일을 만들어 웹페이지를 디자인하였다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@media </a:t>
            </a:r>
            <a:r>
              <a:rPr lang="ko-KR" altLang="en-US" sz="1200" dirty="0"/>
              <a:t>부분에서 반응형 웹을 위해 </a:t>
            </a:r>
            <a:r>
              <a:rPr lang="en-US" altLang="ko-KR" sz="1200" dirty="0"/>
              <a:t>max-width</a:t>
            </a:r>
            <a:r>
              <a:rPr lang="ko-KR" altLang="en-US" sz="1200" dirty="0"/>
              <a:t>를 기준으로 변경되게 하였다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D767-249D-6794-EBBA-3CE5FEC00532}"/>
              </a:ext>
            </a:extLst>
          </p:cNvPr>
          <p:cNvSpPr txBox="1"/>
          <p:nvPr/>
        </p:nvSpPr>
        <p:spPr>
          <a:xfrm>
            <a:off x="807162" y="202859"/>
            <a:ext cx="75385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8.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디자인 및 반응형 웹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15895C-CE9B-6558-B007-55E46204F6E7}"/>
              </a:ext>
            </a:extLst>
          </p:cNvPr>
          <p:cNvCxnSpPr/>
          <p:nvPr/>
        </p:nvCxnSpPr>
        <p:spPr>
          <a:xfrm>
            <a:off x="766314" y="679913"/>
            <a:ext cx="11425686" cy="0"/>
          </a:xfrm>
          <a:prstGeom prst="line">
            <a:avLst/>
          </a:prstGeom>
          <a:ln>
            <a:solidFill>
              <a:srgbClr val="304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3D6AFC-812E-2241-8080-D982019BE7CA}"/>
              </a:ext>
            </a:extLst>
          </p:cNvPr>
          <p:cNvSpPr txBox="1"/>
          <p:nvPr/>
        </p:nvSpPr>
        <p:spPr>
          <a:xfrm>
            <a:off x="8203630" y="5120136"/>
            <a:ext cx="9403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&lt;style.css&gt;</a:t>
            </a:r>
            <a:endParaRPr lang="ko-KR" altLang="en-US" sz="10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2BC7B8-E479-EC89-A776-5A37D3AB525C}"/>
              </a:ext>
            </a:extLst>
          </p:cNvPr>
          <p:cNvGrpSpPr/>
          <p:nvPr/>
        </p:nvGrpSpPr>
        <p:grpSpPr>
          <a:xfrm>
            <a:off x="7590446" y="1073420"/>
            <a:ext cx="3436705" cy="4413951"/>
            <a:chOff x="7590446" y="1073420"/>
            <a:chExt cx="3436705" cy="441395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83B6D2D-BCFC-DC3F-27EC-D10CC9821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90446" y="1073420"/>
              <a:ext cx="1912141" cy="39167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C11D4B5-AFF3-658E-BC7B-5184D36B8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9394" y="1073420"/>
              <a:ext cx="1514935" cy="3920467"/>
            </a:xfrm>
            <a:prstGeom prst="rect">
              <a:avLst/>
            </a:prstGeom>
            <a:ln>
              <a:solidFill>
                <a:srgbClr val="304A7D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FF50453-D813-109C-0100-1079218CB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1551" y="4999124"/>
              <a:ext cx="1515600" cy="488247"/>
            </a:xfrm>
            <a:prstGeom prst="rect">
              <a:avLst/>
            </a:prstGeom>
            <a:ln>
              <a:solidFill>
                <a:srgbClr val="304A7D"/>
              </a:solidFill>
            </a:ln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28B2B6-CE55-EA14-DF71-458AA8D32DDD}"/>
              </a:ext>
            </a:extLst>
          </p:cNvPr>
          <p:cNvSpPr/>
          <p:nvPr/>
        </p:nvSpPr>
        <p:spPr>
          <a:xfrm>
            <a:off x="322729" y="6935"/>
            <a:ext cx="443585" cy="2794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64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9930" y="0"/>
            <a:ext cx="1059188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38572-8E34-4E86-6059-53D1757EA7F7}"/>
              </a:ext>
            </a:extLst>
          </p:cNvPr>
          <p:cNvSpPr txBox="1"/>
          <p:nvPr/>
        </p:nvSpPr>
        <p:spPr>
          <a:xfrm>
            <a:off x="2317324" y="3075057"/>
            <a:ext cx="7517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감사합니다</a:t>
            </a:r>
            <a:endParaRPr lang="en-US" altLang="ko-KR" sz="4000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74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9930" y="0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38572-8E34-4E86-6059-53D1757EA7F7}"/>
              </a:ext>
            </a:extLst>
          </p:cNvPr>
          <p:cNvSpPr txBox="1"/>
          <p:nvPr/>
        </p:nvSpPr>
        <p:spPr>
          <a:xfrm>
            <a:off x="1213563" y="122174"/>
            <a:ext cx="75170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목차</a:t>
            </a:r>
            <a:endParaRPr lang="en-US" altLang="ko-KR" sz="4000" kern="0" dirty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01F41-B883-5B5A-C14B-ED882A5708C7}"/>
              </a:ext>
            </a:extLst>
          </p:cNvPr>
          <p:cNvSpPr txBox="1"/>
          <p:nvPr/>
        </p:nvSpPr>
        <p:spPr>
          <a:xfrm>
            <a:off x="1213563" y="1397675"/>
            <a:ext cx="5205166" cy="3362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메인 페이지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게시판 구현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게시글 작성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덧글 작성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덧글 좋아요 및 좋아요 해제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게시글 좋아요 및 좋아요 해제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디자인</a:t>
            </a:r>
            <a:r>
              <a:rPr lang="en-US" altLang="ko-KR" dirty="0"/>
              <a:t> </a:t>
            </a:r>
            <a:r>
              <a:rPr lang="ko-KR" altLang="en-US" dirty="0"/>
              <a:t>및 반응형 웹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592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66314" y="6935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3AC4-87D2-8F54-8898-346FA61E88FE}"/>
              </a:ext>
            </a:extLst>
          </p:cNvPr>
          <p:cNvSpPr txBox="1"/>
          <p:nvPr/>
        </p:nvSpPr>
        <p:spPr>
          <a:xfrm>
            <a:off x="1188347" y="1484137"/>
            <a:ext cx="55106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main.jsp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로그인</a:t>
            </a:r>
            <a:r>
              <a:rPr lang="en-US" altLang="ko-KR" sz="1200" dirty="0"/>
              <a:t>, </a:t>
            </a:r>
            <a:r>
              <a:rPr lang="ko-KR" altLang="en-US" sz="1200" dirty="0"/>
              <a:t>회원가입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 페이지로 이동할 수 있는 메인 페이지 구현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FE4A8-EE13-C409-8B7C-6344974FDB1B}"/>
              </a:ext>
            </a:extLst>
          </p:cNvPr>
          <p:cNvSpPr/>
          <p:nvPr/>
        </p:nvSpPr>
        <p:spPr>
          <a:xfrm>
            <a:off x="496007" y="6935"/>
            <a:ext cx="270307" cy="2794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D767-249D-6794-EBBA-3CE5FEC00532}"/>
              </a:ext>
            </a:extLst>
          </p:cNvPr>
          <p:cNvSpPr txBox="1"/>
          <p:nvPr/>
        </p:nvSpPr>
        <p:spPr>
          <a:xfrm>
            <a:off x="807162" y="202859"/>
            <a:ext cx="75385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1.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메인 페이지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15895C-CE9B-6558-B007-55E46204F6E7}"/>
              </a:ext>
            </a:extLst>
          </p:cNvPr>
          <p:cNvCxnSpPr/>
          <p:nvPr/>
        </p:nvCxnSpPr>
        <p:spPr>
          <a:xfrm>
            <a:off x="766314" y="679913"/>
            <a:ext cx="11425686" cy="0"/>
          </a:xfrm>
          <a:prstGeom prst="line">
            <a:avLst/>
          </a:prstGeom>
          <a:ln>
            <a:solidFill>
              <a:srgbClr val="304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59DD5D8-6946-A2E7-543C-1CB84F3C9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66" y="2491392"/>
            <a:ext cx="4670130" cy="33635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57497D-986C-6391-1A4F-DD18F5B51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9"/>
          <a:stretch/>
        </p:blipFill>
        <p:spPr>
          <a:xfrm>
            <a:off x="7849554" y="1716573"/>
            <a:ext cx="4013307" cy="41383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06BE6C-A5A3-1C70-E0F6-D1E760CBDCBE}"/>
              </a:ext>
            </a:extLst>
          </p:cNvPr>
          <p:cNvSpPr txBox="1"/>
          <p:nvPr/>
        </p:nvSpPr>
        <p:spPr>
          <a:xfrm>
            <a:off x="2028866" y="5854920"/>
            <a:ext cx="132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main.jsp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60789-5C35-FCA9-5D01-3CAFA4B3A84E}"/>
              </a:ext>
            </a:extLst>
          </p:cNvPr>
          <p:cNvSpPr txBox="1"/>
          <p:nvPr/>
        </p:nvSpPr>
        <p:spPr>
          <a:xfrm>
            <a:off x="7835938" y="5854920"/>
            <a:ext cx="132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main.jsp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6669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3122" y="-6935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3AC4-87D2-8F54-8898-346FA61E88FE}"/>
              </a:ext>
            </a:extLst>
          </p:cNvPr>
          <p:cNvSpPr txBox="1"/>
          <p:nvPr/>
        </p:nvSpPr>
        <p:spPr>
          <a:xfrm>
            <a:off x="1177020" y="1337395"/>
            <a:ext cx="55106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register.jsp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회원가입에 필요한 요소들을 구현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FE4A8-EE13-C409-8B7C-6344974FDB1B}"/>
              </a:ext>
            </a:extLst>
          </p:cNvPr>
          <p:cNvSpPr/>
          <p:nvPr/>
        </p:nvSpPr>
        <p:spPr>
          <a:xfrm>
            <a:off x="496007" y="6935"/>
            <a:ext cx="270307" cy="2794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D767-249D-6794-EBBA-3CE5FEC00532}"/>
              </a:ext>
            </a:extLst>
          </p:cNvPr>
          <p:cNvSpPr txBox="1"/>
          <p:nvPr/>
        </p:nvSpPr>
        <p:spPr>
          <a:xfrm>
            <a:off x="807162" y="202859"/>
            <a:ext cx="75385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2.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회원가입</a:t>
            </a: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로그인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15895C-CE9B-6558-B007-55E46204F6E7}"/>
              </a:ext>
            </a:extLst>
          </p:cNvPr>
          <p:cNvCxnSpPr/>
          <p:nvPr/>
        </p:nvCxnSpPr>
        <p:spPr>
          <a:xfrm>
            <a:off x="766314" y="679913"/>
            <a:ext cx="11425686" cy="0"/>
          </a:xfrm>
          <a:prstGeom prst="line">
            <a:avLst/>
          </a:prstGeom>
          <a:ln>
            <a:solidFill>
              <a:srgbClr val="304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9109003-27D0-4FC2-2FF5-28286047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6"/>
          <a:stretch/>
        </p:blipFill>
        <p:spPr>
          <a:xfrm>
            <a:off x="7235950" y="836992"/>
            <a:ext cx="2535174" cy="26114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E2F377-C5D6-E5C7-97E9-4F851D7B9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10" y="3218331"/>
            <a:ext cx="3033791" cy="33375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D2AFAE-4B35-9AF0-82F7-1E06C7D3858F}"/>
              </a:ext>
            </a:extLst>
          </p:cNvPr>
          <p:cNvGrpSpPr/>
          <p:nvPr/>
        </p:nvGrpSpPr>
        <p:grpSpPr>
          <a:xfrm>
            <a:off x="4152496" y="3409584"/>
            <a:ext cx="2535173" cy="3140460"/>
            <a:chOff x="5211571" y="3247677"/>
            <a:chExt cx="2535173" cy="314046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830DA2B-5279-F60A-2B0B-E49D29D0B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1571" y="3247677"/>
              <a:ext cx="2535173" cy="24115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BC8477-D679-AA8A-5297-171E4D0A6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1571" y="5668148"/>
              <a:ext cx="2535173" cy="7199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216804-F3C5-B1F7-DC6C-B4082FF271AF}"/>
              </a:ext>
            </a:extLst>
          </p:cNvPr>
          <p:cNvSpPr txBox="1"/>
          <p:nvPr/>
        </p:nvSpPr>
        <p:spPr>
          <a:xfrm>
            <a:off x="1177019" y="2068977"/>
            <a:ext cx="55106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registerAction.jsp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입력받은</a:t>
            </a:r>
            <a:r>
              <a:rPr lang="ko-KR" altLang="en-US" sz="1200" dirty="0"/>
              <a:t> 요소들을 </a:t>
            </a:r>
            <a:r>
              <a:rPr lang="en-US" altLang="ko-KR" sz="1200" dirty="0" err="1"/>
              <a:t>mydb</a:t>
            </a:r>
            <a:r>
              <a:rPr lang="ko-KR" altLang="en-US" sz="1200" dirty="0"/>
              <a:t>의 </a:t>
            </a:r>
            <a:r>
              <a:rPr lang="en-US" altLang="ko-KR" sz="1200" dirty="0"/>
              <a:t>user </a:t>
            </a:r>
            <a:r>
              <a:rPr lang="ko-KR" altLang="en-US" sz="1200" dirty="0"/>
              <a:t>테이블에 </a:t>
            </a:r>
            <a:r>
              <a:rPr lang="en-US" altLang="ko-KR" sz="1200" dirty="0"/>
              <a:t>INSERT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8F053AA-237F-B18E-2725-85E157074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950" y="3784785"/>
            <a:ext cx="2006514" cy="19622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9D6CEAF-BE94-2F9A-4672-B37609CEA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950" y="5815076"/>
            <a:ext cx="4826033" cy="5887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3D6AFC-812E-2241-8080-D982019BE7CA}"/>
              </a:ext>
            </a:extLst>
          </p:cNvPr>
          <p:cNvSpPr txBox="1"/>
          <p:nvPr/>
        </p:nvSpPr>
        <p:spPr>
          <a:xfrm>
            <a:off x="930915" y="6526146"/>
            <a:ext cx="132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register.jsp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0AF2CF-8F94-04FC-F0C2-279106234D6F}"/>
              </a:ext>
            </a:extLst>
          </p:cNvPr>
          <p:cNvSpPr txBox="1"/>
          <p:nvPr/>
        </p:nvSpPr>
        <p:spPr>
          <a:xfrm>
            <a:off x="4136970" y="6542015"/>
            <a:ext cx="187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registerAction.jsp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6BEFDA-ADA1-71DE-7BAE-29D1ECB93E3C}"/>
              </a:ext>
            </a:extLst>
          </p:cNvPr>
          <p:cNvSpPr txBox="1"/>
          <p:nvPr/>
        </p:nvSpPr>
        <p:spPr>
          <a:xfrm>
            <a:off x="9242464" y="5436976"/>
            <a:ext cx="187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&lt;MySQL_1&gt;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9D1EBE-70DA-B9D2-BBA7-0AF500AE248E}"/>
              </a:ext>
            </a:extLst>
          </p:cNvPr>
          <p:cNvSpPr txBox="1"/>
          <p:nvPr/>
        </p:nvSpPr>
        <p:spPr>
          <a:xfrm>
            <a:off x="7143038" y="6390368"/>
            <a:ext cx="187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mydb</a:t>
            </a:r>
            <a:r>
              <a:rPr lang="ko-KR" altLang="en-US" sz="1000" dirty="0"/>
              <a:t>의 </a:t>
            </a:r>
            <a:r>
              <a:rPr lang="en-US" altLang="ko-KR" sz="1000" dirty="0"/>
              <a:t>user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760FBC-B458-EB10-AA7D-53C2F3C6FA70}"/>
              </a:ext>
            </a:extLst>
          </p:cNvPr>
          <p:cNvSpPr txBox="1"/>
          <p:nvPr/>
        </p:nvSpPr>
        <p:spPr>
          <a:xfrm>
            <a:off x="9720047" y="3231415"/>
            <a:ext cx="1447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register.jsp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9946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3122" y="-6935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3AC4-87D2-8F54-8898-346FA61E88FE}"/>
              </a:ext>
            </a:extLst>
          </p:cNvPr>
          <p:cNvSpPr txBox="1"/>
          <p:nvPr/>
        </p:nvSpPr>
        <p:spPr>
          <a:xfrm>
            <a:off x="1177020" y="1337395"/>
            <a:ext cx="55106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login.jsp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로그인 기능을 구현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FE4A8-EE13-C409-8B7C-6344974FDB1B}"/>
              </a:ext>
            </a:extLst>
          </p:cNvPr>
          <p:cNvSpPr/>
          <p:nvPr/>
        </p:nvSpPr>
        <p:spPr>
          <a:xfrm>
            <a:off x="496007" y="6935"/>
            <a:ext cx="270307" cy="2794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D767-249D-6794-EBBA-3CE5FEC00532}"/>
              </a:ext>
            </a:extLst>
          </p:cNvPr>
          <p:cNvSpPr txBox="1"/>
          <p:nvPr/>
        </p:nvSpPr>
        <p:spPr>
          <a:xfrm>
            <a:off x="807162" y="202859"/>
            <a:ext cx="75385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2.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회원가입</a:t>
            </a: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로그인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15895C-CE9B-6558-B007-55E46204F6E7}"/>
              </a:ext>
            </a:extLst>
          </p:cNvPr>
          <p:cNvCxnSpPr/>
          <p:nvPr/>
        </p:nvCxnSpPr>
        <p:spPr>
          <a:xfrm>
            <a:off x="766314" y="679913"/>
            <a:ext cx="11425686" cy="0"/>
          </a:xfrm>
          <a:prstGeom prst="line">
            <a:avLst/>
          </a:prstGeom>
          <a:ln>
            <a:solidFill>
              <a:srgbClr val="304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9109003-27D0-4FC2-2FF5-28286047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" b="2087"/>
          <a:stretch/>
        </p:blipFill>
        <p:spPr>
          <a:xfrm>
            <a:off x="7235950" y="898574"/>
            <a:ext cx="2535174" cy="25499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E2F377-C5D6-E5C7-97E9-4F851D7B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647" y="4191889"/>
            <a:ext cx="3033791" cy="22595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DD2AFAE-4B35-9AF0-82F7-1E06C7D3858F}"/>
              </a:ext>
            </a:extLst>
          </p:cNvPr>
          <p:cNvGrpSpPr/>
          <p:nvPr/>
        </p:nvGrpSpPr>
        <p:grpSpPr>
          <a:xfrm>
            <a:off x="4256154" y="3231415"/>
            <a:ext cx="1955560" cy="3326523"/>
            <a:chOff x="5501378" y="3210882"/>
            <a:chExt cx="1955560" cy="33265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830DA2B-5279-F60A-2B0B-E49D29D0B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01378" y="3210882"/>
              <a:ext cx="1955560" cy="24115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BC8477-D679-AA8A-5297-171E4D0A6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01378" y="5518481"/>
              <a:ext cx="1954800" cy="10189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216804-F3C5-B1F7-DC6C-B4082FF271AF}"/>
              </a:ext>
            </a:extLst>
          </p:cNvPr>
          <p:cNvSpPr txBox="1"/>
          <p:nvPr/>
        </p:nvSpPr>
        <p:spPr>
          <a:xfrm>
            <a:off x="1177019" y="2068977"/>
            <a:ext cx="55913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loginAction.jsp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입력한 아이디와 비밀번호가 </a:t>
            </a:r>
            <a:r>
              <a:rPr lang="en-US" altLang="ko-KR" sz="1200" dirty="0"/>
              <a:t>user </a:t>
            </a:r>
            <a:r>
              <a:rPr lang="ko-KR" altLang="en-US" sz="1200" dirty="0"/>
              <a:t>테이블에 저장된 </a:t>
            </a:r>
            <a:r>
              <a:rPr lang="en-US" altLang="ko-KR" sz="1200" dirty="0"/>
              <a:t>id</a:t>
            </a:r>
            <a:r>
              <a:rPr lang="ko-KR" altLang="en-US" sz="1200" dirty="0"/>
              <a:t>와 </a:t>
            </a:r>
            <a:r>
              <a:rPr lang="en-US" altLang="ko-KR" sz="1200" dirty="0"/>
              <a:t>password</a:t>
            </a:r>
            <a:r>
              <a:rPr lang="ko-KR" altLang="en-US" sz="1200" dirty="0"/>
              <a:t>가 맞으면 </a:t>
            </a:r>
            <a:r>
              <a:rPr lang="en-US" altLang="ko-KR" sz="1200" dirty="0"/>
              <a:t>‘</a:t>
            </a:r>
            <a:r>
              <a:rPr lang="ko-KR" altLang="en-US" sz="1200" dirty="0"/>
              <a:t>로그인 성공</a:t>
            </a:r>
            <a:r>
              <a:rPr lang="en-US" altLang="ko-KR" sz="1200" dirty="0"/>
              <a:t>‘ </a:t>
            </a:r>
            <a:r>
              <a:rPr lang="ko-KR" altLang="en-US" sz="1200" dirty="0"/>
              <a:t>아니면 </a:t>
            </a:r>
            <a:r>
              <a:rPr lang="en-US" altLang="ko-KR" sz="1200" dirty="0"/>
              <a:t>‘</a:t>
            </a:r>
            <a:r>
              <a:rPr lang="ko-KR" altLang="en-US" sz="1200" dirty="0"/>
              <a:t>다시 한 번 확인해주세요</a:t>
            </a:r>
            <a:r>
              <a:rPr lang="en-US" altLang="ko-KR" sz="1200" dirty="0"/>
              <a:t>.’ </a:t>
            </a:r>
            <a:r>
              <a:rPr lang="ko-KR" altLang="en-US" sz="1200" dirty="0"/>
              <a:t>출력</a:t>
            </a:r>
            <a:endParaRPr lang="en-US" altLang="ko-KR" sz="1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9D6CEAF-BE94-2F9A-4672-B37609CEA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950" y="5815076"/>
            <a:ext cx="4826033" cy="5887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3D6AFC-812E-2241-8080-D982019BE7CA}"/>
              </a:ext>
            </a:extLst>
          </p:cNvPr>
          <p:cNvSpPr txBox="1"/>
          <p:nvPr/>
        </p:nvSpPr>
        <p:spPr>
          <a:xfrm>
            <a:off x="930915" y="6526146"/>
            <a:ext cx="132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login.jsp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0AF2CF-8F94-04FC-F0C2-279106234D6F}"/>
              </a:ext>
            </a:extLst>
          </p:cNvPr>
          <p:cNvSpPr txBox="1"/>
          <p:nvPr/>
        </p:nvSpPr>
        <p:spPr>
          <a:xfrm>
            <a:off x="4136970" y="6542015"/>
            <a:ext cx="187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loginAction.jsp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9D1EBE-70DA-B9D2-BBA7-0AF500AE248E}"/>
              </a:ext>
            </a:extLst>
          </p:cNvPr>
          <p:cNvSpPr txBox="1"/>
          <p:nvPr/>
        </p:nvSpPr>
        <p:spPr>
          <a:xfrm>
            <a:off x="7143038" y="6390368"/>
            <a:ext cx="187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mydb</a:t>
            </a:r>
            <a:r>
              <a:rPr lang="ko-KR" altLang="en-US" sz="1000" dirty="0"/>
              <a:t>의 </a:t>
            </a:r>
            <a:r>
              <a:rPr lang="en-US" altLang="ko-KR" sz="1000" dirty="0"/>
              <a:t>user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760FBC-B458-EB10-AA7D-53C2F3C6FA70}"/>
              </a:ext>
            </a:extLst>
          </p:cNvPr>
          <p:cNvSpPr txBox="1"/>
          <p:nvPr/>
        </p:nvSpPr>
        <p:spPr>
          <a:xfrm>
            <a:off x="9720047" y="3231415"/>
            <a:ext cx="1447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login.jsp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7EB141-523A-F436-3FF4-CDBF700E7731}"/>
              </a:ext>
            </a:extLst>
          </p:cNvPr>
          <p:cNvSpPr txBox="1"/>
          <p:nvPr/>
        </p:nvSpPr>
        <p:spPr>
          <a:xfrm>
            <a:off x="7174927" y="5265876"/>
            <a:ext cx="1732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loginAction.jsp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C671468-E09D-7551-DA24-B2705FFDB1DA}"/>
              </a:ext>
            </a:extLst>
          </p:cNvPr>
          <p:cNvGrpSpPr/>
          <p:nvPr/>
        </p:nvGrpSpPr>
        <p:grpSpPr>
          <a:xfrm>
            <a:off x="7235917" y="3693616"/>
            <a:ext cx="3006000" cy="1560898"/>
            <a:chOff x="7235917" y="3693616"/>
            <a:chExt cx="3006000" cy="156089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6287B6-7297-5AF3-5459-1A648D054F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905" b="70550"/>
            <a:stretch/>
          </p:blipFill>
          <p:spPr>
            <a:xfrm>
              <a:off x="7235917" y="3693616"/>
              <a:ext cx="3005967" cy="82547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406BD71-5D18-2CCD-712A-B966A7487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176" b="73226"/>
            <a:stretch/>
          </p:blipFill>
          <p:spPr>
            <a:xfrm>
              <a:off x="7235917" y="4524268"/>
              <a:ext cx="3006000" cy="73024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9763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3122" y="-6935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3AC4-87D2-8F54-8898-346FA61E88FE}"/>
              </a:ext>
            </a:extLst>
          </p:cNvPr>
          <p:cNvSpPr txBox="1"/>
          <p:nvPr/>
        </p:nvSpPr>
        <p:spPr>
          <a:xfrm>
            <a:off x="1006305" y="939143"/>
            <a:ext cx="539449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board.jsp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게시글을 올리면 어떤 게시물이 올라와 있는지 볼 수 있는 게시판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게시글의 제목</a:t>
            </a:r>
            <a:r>
              <a:rPr lang="en-US" altLang="ko-KR" sz="1200" dirty="0"/>
              <a:t>, </a:t>
            </a:r>
            <a:r>
              <a:rPr lang="ko-KR" altLang="en-US" sz="1200" dirty="0"/>
              <a:t>내용</a:t>
            </a:r>
            <a:r>
              <a:rPr lang="en-US" altLang="ko-KR" sz="1200" dirty="0"/>
              <a:t>, </a:t>
            </a:r>
            <a:r>
              <a:rPr lang="ko-KR" altLang="en-US" sz="1200" dirty="0"/>
              <a:t>첨부 파일</a:t>
            </a:r>
            <a:r>
              <a:rPr lang="en-US" altLang="ko-KR" sz="1200" dirty="0"/>
              <a:t>, </a:t>
            </a:r>
            <a:r>
              <a:rPr lang="ko-KR" altLang="en-US" sz="1200" dirty="0"/>
              <a:t>덧글 수</a:t>
            </a:r>
            <a:r>
              <a:rPr lang="en-US" altLang="ko-KR" sz="1200" dirty="0"/>
              <a:t>,</a:t>
            </a:r>
            <a:r>
              <a:rPr lang="ko-KR" altLang="en-US" sz="1200" dirty="0"/>
              <a:t> 좋아요 수를 볼 수 있고 수정과 삭제도 가능하다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추가 기능으로 첨부 파일을 누르면 첨부 파일을 다운받을 수 있게 구현하였다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FE4A8-EE13-C409-8B7C-6344974FDB1B}"/>
              </a:ext>
            </a:extLst>
          </p:cNvPr>
          <p:cNvSpPr/>
          <p:nvPr/>
        </p:nvSpPr>
        <p:spPr>
          <a:xfrm>
            <a:off x="496007" y="6935"/>
            <a:ext cx="270307" cy="2794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D767-249D-6794-EBBA-3CE5FEC00532}"/>
              </a:ext>
            </a:extLst>
          </p:cNvPr>
          <p:cNvSpPr txBox="1"/>
          <p:nvPr/>
        </p:nvSpPr>
        <p:spPr>
          <a:xfrm>
            <a:off x="807162" y="202859"/>
            <a:ext cx="75385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3.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게시판 구현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15895C-CE9B-6558-B007-55E46204F6E7}"/>
              </a:ext>
            </a:extLst>
          </p:cNvPr>
          <p:cNvCxnSpPr/>
          <p:nvPr/>
        </p:nvCxnSpPr>
        <p:spPr>
          <a:xfrm>
            <a:off x="766314" y="679913"/>
            <a:ext cx="11425686" cy="0"/>
          </a:xfrm>
          <a:prstGeom prst="line">
            <a:avLst/>
          </a:prstGeom>
          <a:ln>
            <a:solidFill>
              <a:srgbClr val="304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9109003-27D0-4FC2-2FF5-28286047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3218"/>
          <a:stretch/>
        </p:blipFill>
        <p:spPr>
          <a:xfrm>
            <a:off x="9436925" y="2535436"/>
            <a:ext cx="2705771" cy="27215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3D6AFC-812E-2241-8080-D982019BE7CA}"/>
              </a:ext>
            </a:extLst>
          </p:cNvPr>
          <p:cNvSpPr txBox="1"/>
          <p:nvPr/>
        </p:nvSpPr>
        <p:spPr>
          <a:xfrm>
            <a:off x="2831471" y="5191540"/>
            <a:ext cx="132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board.jsp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760FBC-B458-EB10-AA7D-53C2F3C6FA70}"/>
              </a:ext>
            </a:extLst>
          </p:cNvPr>
          <p:cNvSpPr txBox="1"/>
          <p:nvPr/>
        </p:nvSpPr>
        <p:spPr>
          <a:xfrm>
            <a:off x="10875109" y="5256940"/>
            <a:ext cx="1447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board.jsp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93E13A-A804-C5F8-F2EA-DE9D9E33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15" y="2399836"/>
            <a:ext cx="2786374" cy="27164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2694DF74-0223-B3CC-D25F-E6DB04C4D71C}"/>
              </a:ext>
            </a:extLst>
          </p:cNvPr>
          <p:cNvGrpSpPr/>
          <p:nvPr/>
        </p:nvGrpSpPr>
        <p:grpSpPr>
          <a:xfrm>
            <a:off x="3730553" y="2399836"/>
            <a:ext cx="2786400" cy="4231737"/>
            <a:chOff x="4119005" y="1875669"/>
            <a:chExt cx="2786400" cy="423173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7C21669-E865-3D5C-5592-71BFD4160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9005" y="1875669"/>
              <a:ext cx="2786400" cy="229654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8CFA8D4-118E-5533-AC98-EBC875FD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9005" y="4178556"/>
              <a:ext cx="2786400" cy="1928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A2A129B-0C01-C85D-CE95-B985C8687D66}"/>
              </a:ext>
            </a:extLst>
          </p:cNvPr>
          <p:cNvGrpSpPr/>
          <p:nvPr/>
        </p:nvGrpSpPr>
        <p:grpSpPr>
          <a:xfrm>
            <a:off x="6583739" y="1399798"/>
            <a:ext cx="2786400" cy="5240648"/>
            <a:chOff x="7221147" y="612095"/>
            <a:chExt cx="2786400" cy="524064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2CE5E46-407F-FBF9-3024-EF27A5FAB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1147" y="612095"/>
              <a:ext cx="2786400" cy="19858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1F807FE-D172-8F15-861B-4EB855E0E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21147" y="2606858"/>
              <a:ext cx="2786400" cy="17700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989FC98-24DB-E4F9-5F4D-38EA59DC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21147" y="4379429"/>
              <a:ext cx="2786400" cy="147331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7899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3122" y="-6935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3AC4-87D2-8F54-8898-346FA61E88FE}"/>
              </a:ext>
            </a:extLst>
          </p:cNvPr>
          <p:cNvSpPr txBox="1"/>
          <p:nvPr/>
        </p:nvSpPr>
        <p:spPr>
          <a:xfrm>
            <a:off x="1167670" y="1115944"/>
            <a:ext cx="539449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writePost.jsp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게시글에</a:t>
            </a:r>
            <a:r>
              <a:rPr lang="en-US" altLang="ko-KR" sz="1200" dirty="0"/>
              <a:t> </a:t>
            </a:r>
            <a:r>
              <a:rPr lang="ko-KR" altLang="en-US" sz="1200" dirty="0"/>
              <a:t>올릴 파일을 선택할 수 있고</a:t>
            </a:r>
            <a:r>
              <a:rPr lang="en-US" altLang="ko-KR" sz="1200" dirty="0"/>
              <a:t>, </a:t>
            </a:r>
            <a:r>
              <a:rPr lang="ko-KR" altLang="en-US" sz="1200" dirty="0"/>
              <a:t>제목과 내용을 써서 게시글을 작성할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FE4A8-EE13-C409-8B7C-6344974FDB1B}"/>
              </a:ext>
            </a:extLst>
          </p:cNvPr>
          <p:cNvSpPr/>
          <p:nvPr/>
        </p:nvSpPr>
        <p:spPr>
          <a:xfrm>
            <a:off x="496007" y="6935"/>
            <a:ext cx="270307" cy="2794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D767-249D-6794-EBBA-3CE5FEC00532}"/>
              </a:ext>
            </a:extLst>
          </p:cNvPr>
          <p:cNvSpPr txBox="1"/>
          <p:nvPr/>
        </p:nvSpPr>
        <p:spPr>
          <a:xfrm>
            <a:off x="807162" y="202859"/>
            <a:ext cx="75385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4.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게시글 작성</a:t>
            </a: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수정</a:t>
            </a: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삭제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15895C-CE9B-6558-B007-55E46204F6E7}"/>
              </a:ext>
            </a:extLst>
          </p:cNvPr>
          <p:cNvCxnSpPr/>
          <p:nvPr/>
        </p:nvCxnSpPr>
        <p:spPr>
          <a:xfrm>
            <a:off x="766314" y="679913"/>
            <a:ext cx="11425686" cy="0"/>
          </a:xfrm>
          <a:prstGeom prst="line">
            <a:avLst/>
          </a:prstGeom>
          <a:ln>
            <a:solidFill>
              <a:srgbClr val="304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9109003-27D0-4FC2-2FF5-28286047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3218"/>
          <a:stretch/>
        </p:blipFill>
        <p:spPr>
          <a:xfrm>
            <a:off x="8633012" y="1120904"/>
            <a:ext cx="3267637" cy="32866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3D6AFC-812E-2241-8080-D982019BE7CA}"/>
              </a:ext>
            </a:extLst>
          </p:cNvPr>
          <p:cNvSpPr txBox="1"/>
          <p:nvPr/>
        </p:nvSpPr>
        <p:spPr>
          <a:xfrm>
            <a:off x="2903189" y="6473216"/>
            <a:ext cx="132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writePost.jsp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760FBC-B458-EB10-AA7D-53C2F3C6FA70}"/>
              </a:ext>
            </a:extLst>
          </p:cNvPr>
          <p:cNvSpPr txBox="1"/>
          <p:nvPr/>
        </p:nvSpPr>
        <p:spPr>
          <a:xfrm>
            <a:off x="10433493" y="4407541"/>
            <a:ext cx="1609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writePost.jsp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93E13A-A804-C5F8-F2EA-DE9D9E33D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4953" y="4395799"/>
            <a:ext cx="3165955" cy="2062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071DB3-A67A-403C-E097-6CE68CD4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3977" y="4587428"/>
            <a:ext cx="2006514" cy="10539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43E311-B6F6-6177-143B-8F9FD0512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0262" y="5824763"/>
            <a:ext cx="1794191" cy="5887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6CCF00-E664-5009-0F00-396D682923D5}"/>
              </a:ext>
            </a:extLst>
          </p:cNvPr>
          <p:cNvSpPr txBox="1"/>
          <p:nvPr/>
        </p:nvSpPr>
        <p:spPr>
          <a:xfrm>
            <a:off x="9408699" y="5450898"/>
            <a:ext cx="187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&lt;MySQL_2&gt;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1E72C-9E28-4282-CD9C-1114ADB318F2}"/>
              </a:ext>
            </a:extLst>
          </p:cNvPr>
          <p:cNvSpPr txBox="1"/>
          <p:nvPr/>
        </p:nvSpPr>
        <p:spPr>
          <a:xfrm>
            <a:off x="7359259" y="6424956"/>
            <a:ext cx="187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boarddb</a:t>
            </a:r>
            <a:r>
              <a:rPr lang="ko-KR" altLang="en-US" sz="1000" dirty="0"/>
              <a:t>의 </a:t>
            </a:r>
            <a:r>
              <a:rPr lang="en-US" altLang="ko-KR" sz="1000" dirty="0"/>
              <a:t>posts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2FE858-11E8-2F18-063F-6BCC84A3C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590" y="3551865"/>
            <a:ext cx="2761886" cy="30035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19B1FD-5B5C-AFBF-472C-6DF18AC8996E}"/>
              </a:ext>
            </a:extLst>
          </p:cNvPr>
          <p:cNvSpPr txBox="1"/>
          <p:nvPr/>
        </p:nvSpPr>
        <p:spPr>
          <a:xfrm>
            <a:off x="4004230" y="6555416"/>
            <a:ext cx="132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uploadFile.jsp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8E5A7D-433E-41B1-339A-88422D653A59}"/>
              </a:ext>
            </a:extLst>
          </p:cNvPr>
          <p:cNvSpPr txBox="1"/>
          <p:nvPr/>
        </p:nvSpPr>
        <p:spPr>
          <a:xfrm>
            <a:off x="1167670" y="2110026"/>
            <a:ext cx="53944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uploadFile.jsp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게시글에</a:t>
            </a:r>
            <a:r>
              <a:rPr lang="ko-KR" altLang="en-US" sz="1200" dirty="0"/>
              <a:t> 올린 파일을 </a:t>
            </a:r>
            <a:r>
              <a:rPr lang="en-US" altLang="ko-KR" sz="1200" dirty="0" err="1"/>
              <a:t>boarddb</a:t>
            </a:r>
            <a:r>
              <a:rPr lang="ko-KR" altLang="en-US" sz="1200" dirty="0"/>
              <a:t>의 </a:t>
            </a:r>
            <a:r>
              <a:rPr lang="en-US" altLang="ko-KR" sz="1200" dirty="0"/>
              <a:t>posts </a:t>
            </a:r>
            <a:r>
              <a:rPr lang="ko-KR" altLang="en-US" sz="1200" dirty="0"/>
              <a:t>테이블에 </a:t>
            </a:r>
            <a:r>
              <a:rPr lang="en-US" altLang="ko-KR" sz="1200" dirty="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91177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3122" y="-6935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3AC4-87D2-8F54-8898-346FA61E88FE}"/>
              </a:ext>
            </a:extLst>
          </p:cNvPr>
          <p:cNvSpPr txBox="1"/>
          <p:nvPr/>
        </p:nvSpPr>
        <p:spPr>
          <a:xfrm>
            <a:off x="1154311" y="844354"/>
            <a:ext cx="539449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editPost.jsp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게시판에서 각 게시글의 수정 항목에서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수정</a:t>
            </a:r>
            <a:r>
              <a:rPr lang="en-US" altLang="ko-KR" sz="1200" dirty="0"/>
              <a:t>’</a:t>
            </a:r>
            <a:r>
              <a:rPr lang="ko-KR" altLang="en-US" sz="1200" dirty="0"/>
              <a:t>을 클릭하여 게시물을 수정할 수 있다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제목</a:t>
            </a:r>
            <a:r>
              <a:rPr lang="en-US" altLang="ko-KR" sz="1200" dirty="0"/>
              <a:t>, </a:t>
            </a:r>
            <a:r>
              <a:rPr lang="ko-KR" altLang="en-US" sz="1200" dirty="0"/>
              <a:t>내용</a:t>
            </a:r>
            <a:r>
              <a:rPr lang="en-US" altLang="ko-KR" sz="1200" dirty="0"/>
              <a:t>, </a:t>
            </a:r>
            <a:r>
              <a:rPr lang="ko-KR" altLang="en-US" sz="1200" dirty="0"/>
              <a:t>첨부 파일을 바꿀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FE4A8-EE13-C409-8B7C-6344974FDB1B}"/>
              </a:ext>
            </a:extLst>
          </p:cNvPr>
          <p:cNvSpPr/>
          <p:nvPr/>
        </p:nvSpPr>
        <p:spPr>
          <a:xfrm>
            <a:off x="496007" y="6935"/>
            <a:ext cx="270307" cy="2794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D767-249D-6794-EBBA-3CE5FEC00532}"/>
              </a:ext>
            </a:extLst>
          </p:cNvPr>
          <p:cNvSpPr txBox="1"/>
          <p:nvPr/>
        </p:nvSpPr>
        <p:spPr>
          <a:xfrm>
            <a:off x="807162" y="202859"/>
            <a:ext cx="75385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4.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게시글 작성</a:t>
            </a: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수정</a:t>
            </a: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삭제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15895C-CE9B-6558-B007-55E46204F6E7}"/>
              </a:ext>
            </a:extLst>
          </p:cNvPr>
          <p:cNvCxnSpPr/>
          <p:nvPr/>
        </p:nvCxnSpPr>
        <p:spPr>
          <a:xfrm>
            <a:off x="766314" y="679913"/>
            <a:ext cx="11425686" cy="0"/>
          </a:xfrm>
          <a:prstGeom prst="line">
            <a:avLst/>
          </a:prstGeom>
          <a:ln>
            <a:solidFill>
              <a:srgbClr val="304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D9109003-27D0-4FC2-2FF5-28286047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3218"/>
          <a:stretch/>
        </p:blipFill>
        <p:spPr>
          <a:xfrm>
            <a:off x="8005482" y="1535292"/>
            <a:ext cx="3751731" cy="37735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3D6AFC-812E-2241-8080-D982019BE7CA}"/>
              </a:ext>
            </a:extLst>
          </p:cNvPr>
          <p:cNvSpPr txBox="1"/>
          <p:nvPr/>
        </p:nvSpPr>
        <p:spPr>
          <a:xfrm>
            <a:off x="1065425" y="6499415"/>
            <a:ext cx="1084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editPost.jsp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760FBC-B458-EB10-AA7D-53C2F3C6FA70}"/>
              </a:ext>
            </a:extLst>
          </p:cNvPr>
          <p:cNvSpPr txBox="1"/>
          <p:nvPr/>
        </p:nvSpPr>
        <p:spPr>
          <a:xfrm>
            <a:off x="8080310" y="5308838"/>
            <a:ext cx="1609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editPost.jsp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EC4BE0-3B23-28C3-BF9E-E47C76A4B339}"/>
              </a:ext>
            </a:extLst>
          </p:cNvPr>
          <p:cNvGrpSpPr/>
          <p:nvPr/>
        </p:nvGrpSpPr>
        <p:grpSpPr>
          <a:xfrm>
            <a:off x="1147244" y="2823888"/>
            <a:ext cx="2364640" cy="3659389"/>
            <a:chOff x="4137311" y="3678612"/>
            <a:chExt cx="2770165" cy="318398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82FE858-11E8-2F18-063F-6BCC84A3C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45590" y="3678612"/>
              <a:ext cx="2761886" cy="27500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568375A-474E-E282-FD2A-9B17D8E9B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7311" y="6436002"/>
              <a:ext cx="2761200" cy="42659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6AA9F98-0371-F8C9-70A9-6EB2838F76A0}"/>
              </a:ext>
            </a:extLst>
          </p:cNvPr>
          <p:cNvGrpSpPr/>
          <p:nvPr/>
        </p:nvGrpSpPr>
        <p:grpSpPr>
          <a:xfrm>
            <a:off x="4145263" y="3023059"/>
            <a:ext cx="2811349" cy="3404636"/>
            <a:chOff x="4145590" y="3918575"/>
            <a:chExt cx="2761886" cy="283909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81864B3-8855-9A1B-93E8-55B8C0AB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45590" y="3918575"/>
              <a:ext cx="2761886" cy="227013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163938B-9B1A-C96E-00FB-0AA5990B3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45590" y="6196332"/>
              <a:ext cx="2760727" cy="5613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BE400F7-FA50-D82D-81B4-C71CEBE3C783}"/>
              </a:ext>
            </a:extLst>
          </p:cNvPr>
          <p:cNvSpPr txBox="1"/>
          <p:nvPr/>
        </p:nvSpPr>
        <p:spPr>
          <a:xfrm>
            <a:off x="4022347" y="6474339"/>
            <a:ext cx="1311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updatePost.jsp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02859B-F7C7-F7AD-354A-F524DD6D0577}"/>
              </a:ext>
            </a:extLst>
          </p:cNvPr>
          <p:cNvSpPr txBox="1"/>
          <p:nvPr/>
        </p:nvSpPr>
        <p:spPr>
          <a:xfrm>
            <a:off x="1154311" y="1939585"/>
            <a:ext cx="53944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updatePost.jsp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수정된 항목이 </a:t>
            </a:r>
            <a:r>
              <a:rPr lang="en-US" altLang="ko-KR" sz="1200" dirty="0" err="1"/>
              <a:t>boarddb</a:t>
            </a:r>
            <a:r>
              <a:rPr lang="ko-KR" altLang="en-US" sz="1200" dirty="0"/>
              <a:t>의 </a:t>
            </a:r>
            <a:r>
              <a:rPr lang="en-US" altLang="ko-KR" sz="1200" dirty="0"/>
              <a:t>posts </a:t>
            </a:r>
            <a:r>
              <a:rPr lang="ko-KR" altLang="en-US" sz="1200" dirty="0"/>
              <a:t>테이블에서도 변경되게 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0044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DD294-3693-A44D-1794-792001B03CE9}"/>
              </a:ext>
            </a:extLst>
          </p:cNvPr>
          <p:cNvSpPr/>
          <p:nvPr/>
        </p:nvSpPr>
        <p:spPr>
          <a:xfrm>
            <a:off x="773122" y="-6935"/>
            <a:ext cx="1141207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3AC4-87D2-8F54-8898-346FA61E88FE}"/>
              </a:ext>
            </a:extLst>
          </p:cNvPr>
          <p:cNvSpPr txBox="1"/>
          <p:nvPr/>
        </p:nvSpPr>
        <p:spPr>
          <a:xfrm>
            <a:off x="1167670" y="1115944"/>
            <a:ext cx="539449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★ </a:t>
            </a:r>
            <a:r>
              <a:rPr lang="en-US" altLang="ko-KR" sz="1200" dirty="0" err="1"/>
              <a:t>deletePost.jsp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게시판에서 각 게시글의 삭제 항목에서 삭제를 누르면 게시글을 삭제할 수 있다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posts</a:t>
            </a:r>
            <a:r>
              <a:rPr lang="ko-KR" altLang="en-US" sz="1200" dirty="0"/>
              <a:t> 테이블에서 </a:t>
            </a:r>
            <a:r>
              <a:rPr lang="en-US" altLang="ko-KR" sz="1200" dirty="0"/>
              <a:t>id</a:t>
            </a:r>
            <a:r>
              <a:rPr lang="ko-KR" altLang="en-US" sz="1200" dirty="0"/>
              <a:t>의 </a:t>
            </a:r>
            <a:r>
              <a:rPr lang="en-US" altLang="ko-KR" sz="1200" dirty="0"/>
              <a:t>2</a:t>
            </a:r>
            <a:r>
              <a:rPr lang="ko-KR" altLang="en-US" sz="1200" dirty="0"/>
              <a:t>가 없는 것은 이전에 테스트로 </a:t>
            </a:r>
            <a:r>
              <a:rPr lang="en-US" altLang="ko-KR" sz="1200" dirty="0"/>
              <a:t>2</a:t>
            </a:r>
            <a:r>
              <a:rPr lang="ko-KR" altLang="en-US" sz="1200" dirty="0"/>
              <a:t>를 삭제한 것임을 알 수 있다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EFE4A8-EE13-C409-8B7C-6344974FDB1B}"/>
              </a:ext>
            </a:extLst>
          </p:cNvPr>
          <p:cNvSpPr/>
          <p:nvPr/>
        </p:nvSpPr>
        <p:spPr>
          <a:xfrm>
            <a:off x="496007" y="6935"/>
            <a:ext cx="270307" cy="2794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CD767-249D-6794-EBBA-3CE5FEC00532}"/>
              </a:ext>
            </a:extLst>
          </p:cNvPr>
          <p:cNvSpPr txBox="1"/>
          <p:nvPr/>
        </p:nvSpPr>
        <p:spPr>
          <a:xfrm>
            <a:off x="807162" y="202859"/>
            <a:ext cx="75385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4.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게시글 작성</a:t>
            </a: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수정</a:t>
            </a:r>
            <a:r>
              <a:rPr lang="en-US" altLang="ko-KR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2500" kern="0" dirty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latin typeface="새굴림" panose="02030600000101010101" pitchFamily="18" charset="-127"/>
                <a:ea typeface="새굴림" panose="02030600000101010101" pitchFamily="18" charset="-127"/>
              </a:rPr>
              <a:t>삭제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15895C-CE9B-6558-B007-55E46204F6E7}"/>
              </a:ext>
            </a:extLst>
          </p:cNvPr>
          <p:cNvCxnSpPr/>
          <p:nvPr/>
        </p:nvCxnSpPr>
        <p:spPr>
          <a:xfrm>
            <a:off x="766314" y="679913"/>
            <a:ext cx="11425686" cy="0"/>
          </a:xfrm>
          <a:prstGeom prst="line">
            <a:avLst/>
          </a:prstGeom>
          <a:ln>
            <a:solidFill>
              <a:srgbClr val="304A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3D6AFC-812E-2241-8080-D982019BE7CA}"/>
              </a:ext>
            </a:extLst>
          </p:cNvPr>
          <p:cNvSpPr txBox="1"/>
          <p:nvPr/>
        </p:nvSpPr>
        <p:spPr>
          <a:xfrm>
            <a:off x="1148406" y="5908475"/>
            <a:ext cx="1323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deletePost.jsp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3B6D2D-BCFC-DC3F-27EC-D10CC982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6" y="2984135"/>
            <a:ext cx="3592327" cy="2884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138E08-44B3-E823-30C4-2E71D8589F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3218"/>
          <a:stretch/>
        </p:blipFill>
        <p:spPr>
          <a:xfrm>
            <a:off x="7739391" y="1117590"/>
            <a:ext cx="4072887" cy="40965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7CB4-FD07-9129-E016-8066F5CC8A0C}"/>
              </a:ext>
            </a:extLst>
          </p:cNvPr>
          <p:cNvSpPr txBox="1"/>
          <p:nvPr/>
        </p:nvSpPr>
        <p:spPr>
          <a:xfrm>
            <a:off x="7739391" y="5231941"/>
            <a:ext cx="1447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board.jsp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0C9D7A-7386-C59D-ED66-9D993DFDD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498" y="4262383"/>
            <a:ext cx="2353003" cy="7716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8DD640-0A5D-F1D9-C0A7-B5E92BA9C5DF}"/>
              </a:ext>
            </a:extLst>
          </p:cNvPr>
          <p:cNvSpPr txBox="1"/>
          <p:nvPr/>
        </p:nvSpPr>
        <p:spPr>
          <a:xfrm>
            <a:off x="4822247" y="5034016"/>
            <a:ext cx="1878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boarddb</a:t>
            </a:r>
            <a:r>
              <a:rPr lang="ko-KR" altLang="en-US" sz="1000" dirty="0"/>
              <a:t>의 </a:t>
            </a:r>
            <a:r>
              <a:rPr lang="en-US" altLang="ko-KR" sz="1000" dirty="0"/>
              <a:t>posts </a:t>
            </a:r>
            <a:r>
              <a:rPr lang="ko-KR" altLang="en-US" sz="1000" dirty="0"/>
              <a:t>테이블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00B16B-4A9A-4CD2-A989-F098D95770FA}"/>
              </a:ext>
            </a:extLst>
          </p:cNvPr>
          <p:cNvSpPr/>
          <p:nvPr/>
        </p:nvSpPr>
        <p:spPr>
          <a:xfrm>
            <a:off x="11349318" y="2429435"/>
            <a:ext cx="376517" cy="188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2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788</Words>
  <Application>Microsoft Office PowerPoint</Application>
  <PresentationFormat>와이드스크린</PresentationFormat>
  <Paragraphs>149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새굴림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정용희</dc:creator>
  <cp:lastModifiedBy>정용희</cp:lastModifiedBy>
  <cp:revision>148</cp:revision>
  <dcterms:created xsi:type="dcterms:W3CDTF">2024-03-21T10:55:41Z</dcterms:created>
  <dcterms:modified xsi:type="dcterms:W3CDTF">2024-06-23T18:10:11Z</dcterms:modified>
</cp:coreProperties>
</file>